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82" r:id="rId6"/>
    <p:sldId id="260" r:id="rId7"/>
    <p:sldId id="261" r:id="rId8"/>
    <p:sldId id="262" r:id="rId9"/>
    <p:sldId id="268" r:id="rId10"/>
    <p:sldId id="269" r:id="rId11"/>
    <p:sldId id="271" r:id="rId12"/>
    <p:sldId id="272" r:id="rId13"/>
    <p:sldId id="273" r:id="rId14"/>
    <p:sldId id="278" r:id="rId15"/>
    <p:sldId id="279" r:id="rId16"/>
    <p:sldId id="280" r:id="rId17"/>
    <p:sldId id="275" r:id="rId18"/>
    <p:sldId id="281" r:id="rId19"/>
    <p:sldId id="274" r:id="rId20"/>
    <p:sldId id="263" r:id="rId21"/>
    <p:sldId id="264" r:id="rId22"/>
    <p:sldId id="266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3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BD4FE-7585-4FF6-BFB3-D4C2094816D3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DA99-F6F0-4EBD-9A94-A00618955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gif"/><Relationship Id="rId7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gif"/><Relationship Id="rId7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9.png"/><Relationship Id="rId5" Type="http://schemas.openxmlformats.org/officeDocument/2006/relationships/image" Target="../media/image4.gif"/><Relationship Id="rId10" Type="http://schemas.openxmlformats.org/officeDocument/2006/relationships/image" Target="../media/image7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bg1"/>
                </a:solidFill>
              </a:rPr>
              <a:t>OAFC Bible Studies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bg1"/>
                </a:solidFill>
              </a:rPr>
              <a:t>Jesus</a:t>
            </a:r>
            <a:endParaRPr lang="en-US" sz="11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Bible is </a:t>
            </a:r>
            <a:r>
              <a:rPr lang="en-US" sz="3600" dirty="0" err="1" smtClean="0">
                <a:solidFill>
                  <a:schemeClr val="bg1"/>
                </a:solidFill>
              </a:rPr>
              <a:t>Christocentric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Did this verse… talk about Jesus’ coming?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Did this verse… talk about His ministry?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Did this verse… talk about His coming back?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5" name="yui_3_5_1_5_1373229521820_614" descr="http://bestclipartblog.com/clipart-pics/jesus-cross-clip-art-3.jpg"/>
          <p:cNvPicPr/>
          <p:nvPr/>
        </p:nvPicPr>
        <p:blipFill>
          <a:blip r:embed="rId2" cstate="print"/>
          <a:srcRect l="19000" t="4000" r="17000"/>
          <a:stretch>
            <a:fillRect/>
          </a:stretch>
        </p:blipFill>
        <p:spPr bwMode="auto">
          <a:xfrm>
            <a:off x="304800" y="304800"/>
            <a:ext cx="1219200" cy="20554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bg1"/>
                </a:solidFill>
              </a:rPr>
              <a:t>Law</a:t>
            </a:r>
            <a:endParaRPr lang="en-US" sz="11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10 Commandments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“Hey, man, they all died.”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Did this verse… remind me of my sins and their consequences?</a:t>
            </a:r>
            <a:endParaRPr lang="en-US" sz="4000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2200" cy="2055495"/>
            <a:chOff x="304800" y="304800"/>
            <a:chExt cx="2362200" cy="2055495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Gospel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Jesus died for our sins!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He is coming.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He is here.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He is coming back.</a:t>
            </a:r>
          </a:p>
          <a:p>
            <a:pPr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Did this verse… talk about Christ’s saving work?</a:t>
            </a:r>
            <a:endParaRPr lang="en-US" sz="4000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2200" cy="2055496"/>
            <a:chOff x="304800" y="304800"/>
            <a:chExt cx="2362200" cy="2055496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Sacraments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They are…?</a:t>
            </a:r>
          </a:p>
          <a:p>
            <a:pPr>
              <a:buNone/>
            </a:pPr>
            <a:endParaRPr lang="en-US" sz="4800" dirty="0" smtClean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2200" cy="2055496"/>
            <a:chOff x="304800" y="304800"/>
            <a:chExt cx="2362200" cy="2055496"/>
          </a:xfrm>
        </p:grpSpPr>
        <p:pic>
          <p:nvPicPr>
            <p:cNvPr id="4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pic>
        <p:nvPicPr>
          <p:cNvPr id="7" name="yui_3_5_1_5_1373230643810_657" descr="http://www.stannechurch.com/Sacraments/BaptismShell.gif"/>
          <p:cNvPicPr/>
          <p:nvPr/>
        </p:nvPicPr>
        <p:blipFill>
          <a:blip r:embed="rId5" cstate="print">
            <a:biLevel thresh="50000"/>
          </a:blip>
          <a:srcRect/>
          <a:stretch>
            <a:fillRect/>
          </a:stretch>
        </p:blipFill>
        <p:spPr bwMode="auto">
          <a:xfrm>
            <a:off x="990600" y="2971800"/>
            <a:ext cx="25908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yui_3_5_1_5_1373231067499_614" descr="http://dir.coolclips.com/clipart/150/vgjm/tf05042/CoolClips_reli005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2971800"/>
            <a:ext cx="22860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Baptism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receive forgiveness and eternal life.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become a member of God’s Family.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 see water…I think baptism!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Did this verse… talk about water?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2200" cy="3557588"/>
            <a:chOff x="304800" y="304800"/>
            <a:chExt cx="2362200" cy="3557588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8" name="yui_3_5_1_5_1373230643810_657" descr="http://www.stannechurch.com/Sacraments/BaptismShell.gif"/>
            <p:cNvPicPr/>
            <p:nvPr/>
          </p:nvPicPr>
          <p:blipFill>
            <a:blip r:embed="rId5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304800" y="2360295"/>
              <a:ext cx="12192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Lord’s</a:t>
            </a:r>
            <a:r>
              <a:rPr lang="en-US" sz="8000" dirty="0" smtClean="0">
                <a:solidFill>
                  <a:schemeClr val="bg1"/>
                </a:solidFill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</a:rPr>
              <a:t>Supper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receive forgiveness of sins and eternal life.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Did this verse… talk about eat and/or drink?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Did this verse… talk about wine or blood?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Did this verse… talk about bread or sacrifice of body?</a:t>
            </a:r>
          </a:p>
          <a:p>
            <a:pPr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2200" cy="3557588"/>
            <a:chOff x="304800" y="304800"/>
            <a:chExt cx="2362200" cy="3557588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8" name="yui_3_5_1_5_1373230643810_657" descr="http://www.stannechurch.com/Sacraments/BaptismShell.gif"/>
            <p:cNvPicPr/>
            <p:nvPr/>
          </p:nvPicPr>
          <p:blipFill>
            <a:blip r:embed="rId5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304800" y="2360295"/>
              <a:ext cx="12192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yui_3_5_1_5_1373231067499_614" descr="http://dir.coolclips.com/clipart/150/vgjm/tf05042/CoolClips_reli0058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24000" y="2360295"/>
              <a:ext cx="11430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Liturgy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Do we use this in worship?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Do we use this in songs?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Did this verse… remind me of our worship service?</a:t>
            </a:r>
            <a:endParaRPr lang="en-US" sz="4000" i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2200" cy="4980623"/>
            <a:chOff x="304800" y="304800"/>
            <a:chExt cx="2362200" cy="4980623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8" name="yui_3_5_1_5_1373230643810_657" descr="http://www.stannechurch.com/Sacraments/BaptismShell.gif"/>
            <p:cNvPicPr/>
            <p:nvPr/>
          </p:nvPicPr>
          <p:blipFill>
            <a:blip r:embed="rId5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304800" y="2360295"/>
              <a:ext cx="12192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yui_3_5_1_5_1373231067499_614" descr="http://dir.coolclips.com/clipart/150/vgjm/tf05042/CoolClips_reli0058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24000" y="2360295"/>
              <a:ext cx="11430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304800" y="3862388"/>
              <a:ext cx="1219200" cy="14230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6400" b="1" dirty="0" smtClean="0">
                <a:solidFill>
                  <a:schemeClr val="bg1"/>
                </a:solidFill>
              </a:rPr>
              <a:t>Personal Witness</a:t>
            </a:r>
            <a:endParaRPr lang="en-US" sz="6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Think of a time you used this verse.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How would this help you witness?</a:t>
            </a:r>
          </a:p>
          <a:p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Did this verse… help you witness your faith?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Did this verse… remind you of the need for witnessing?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04800"/>
            <a:ext cx="2367469" cy="4980623"/>
            <a:chOff x="304800" y="304800"/>
            <a:chExt cx="2367469" cy="4980623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8" name="yui_3_5_1_5_1373230643810_657" descr="http://www.stannechurch.com/Sacraments/BaptismShell.gif"/>
            <p:cNvPicPr/>
            <p:nvPr/>
          </p:nvPicPr>
          <p:blipFill>
            <a:blip r:embed="rId5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304800" y="2360295"/>
              <a:ext cx="12192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yui_3_5_1_5_1373231067499_614" descr="http://dir.coolclips.com/clipart/150/vgjm/tf05042/CoolClips_reli0058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24000" y="2360295"/>
              <a:ext cx="11430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yui_3_5_1_5_1373231909616_614" descr="http://school.discoveryeducation.com/clipart/images/bus-stop.gif"/>
            <p:cNvPicPr/>
            <p:nvPr/>
          </p:nvPicPr>
          <p:blipFill>
            <a:blip r:embed="rId7" cstate="print"/>
            <a:srcRect l="2462" t="2952" r="4720"/>
            <a:stretch>
              <a:fillRect/>
            </a:stretch>
          </p:blipFill>
          <p:spPr bwMode="auto">
            <a:xfrm>
              <a:off x="1524000" y="3862388"/>
              <a:ext cx="1148269" cy="14230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304800" y="3862388"/>
              <a:ext cx="1219200" cy="14230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Spiritual Life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How does this relate to temptation?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How can this help me grow in my faith?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Did this verse… cause me to reflect on my relationship with Christ?</a:t>
            </a:r>
            <a:endParaRPr lang="en-US" sz="4000" i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304800"/>
            <a:ext cx="2367469" cy="6307455"/>
            <a:chOff x="304800" y="304800"/>
            <a:chExt cx="2367469" cy="6307455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2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3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4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8" name="yui_3_5_1_5_1373230643810_657" descr="http://www.stannechurch.com/Sacraments/BaptismShell.gif"/>
            <p:cNvPicPr/>
            <p:nvPr/>
          </p:nvPicPr>
          <p:blipFill>
            <a:blip r:embed="rId5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304800" y="2360295"/>
              <a:ext cx="12192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yui_3_5_1_5_1373231067499_614" descr="http://dir.coolclips.com/clipart/150/vgjm/tf05042/CoolClips_reli0058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24000" y="2360295"/>
              <a:ext cx="11430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yui_3_5_1_5_1373231909616_614" descr="http://school.discoveryeducation.com/clipart/images/bus-stop.gif"/>
            <p:cNvPicPr/>
            <p:nvPr/>
          </p:nvPicPr>
          <p:blipFill>
            <a:blip r:embed="rId7" cstate="print"/>
            <a:srcRect l="2462" t="2952" r="4720"/>
            <a:stretch>
              <a:fillRect/>
            </a:stretch>
          </p:blipFill>
          <p:spPr bwMode="auto">
            <a:xfrm>
              <a:off x="1524000" y="3862388"/>
              <a:ext cx="1148269" cy="14230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304800" y="3862388"/>
              <a:ext cx="1219200" cy="14230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5" name="yui_3_5_1_5_1373235808107_651" descr="http://bestclipartblog.com/clipart-pics/praying-hands-clipart-8.png"/>
            <p:cNvPicPr/>
            <p:nvPr/>
          </p:nvPicPr>
          <p:blipFill>
            <a:blip r:embed="rId9" cstate="print"/>
            <a:srcRect l="14248" r="16511"/>
            <a:stretch>
              <a:fillRect/>
            </a:stretch>
          </p:blipFill>
          <p:spPr bwMode="auto">
            <a:xfrm>
              <a:off x="304801" y="5257800"/>
              <a:ext cx="1219200" cy="1354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6019800" cy="11430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bg1"/>
                </a:solidFill>
              </a:rPr>
              <a:t>OAFC</a:t>
            </a:r>
            <a:endParaRPr lang="en-US" sz="11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50292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We are out there witnessing to others, there should be stories.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Witnessing Methods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400" i="1" dirty="0" smtClean="0">
                <a:solidFill>
                  <a:schemeClr val="bg1"/>
                </a:solidFill>
              </a:rPr>
              <a:t>Did this verse… talk about witnessing?</a:t>
            </a:r>
          </a:p>
          <a:p>
            <a:r>
              <a:rPr lang="en-US" sz="3400" i="1" dirty="0" smtClean="0">
                <a:solidFill>
                  <a:schemeClr val="bg1"/>
                </a:solidFill>
              </a:rPr>
              <a:t>Did this verse… talk about others who do not know the Lord?</a:t>
            </a:r>
            <a:endParaRPr lang="en-US" sz="3400" i="1" dirty="0">
              <a:solidFill>
                <a:schemeClr val="bg1"/>
              </a:solidFill>
            </a:endParaRPr>
          </a:p>
        </p:txBody>
      </p:sp>
      <p:pic>
        <p:nvPicPr>
          <p:cNvPr id="13" name="yui_3_5_1_5_1373233402399_608" descr="http://www.clker.com/cliparts/N/8/a/Y/h/D/praying-hands-rt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257800"/>
            <a:ext cx="1219200" cy="1343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304800" y="304800"/>
            <a:ext cx="2367469" cy="6307455"/>
            <a:chOff x="304800" y="304800"/>
            <a:chExt cx="2367469" cy="6307455"/>
          </a:xfrm>
        </p:grpSpPr>
        <p:pic>
          <p:nvPicPr>
            <p:cNvPr id="5" name="yui_3_5_1_5_1373229521820_614" descr="http://bestclipartblog.com/clipart-pics/jesus-cross-clip-art-3.jpg"/>
            <p:cNvPicPr/>
            <p:nvPr/>
          </p:nvPicPr>
          <p:blipFill>
            <a:blip r:embed="rId3" cstate="print"/>
            <a:srcRect l="19000" t="4000" r="17000"/>
            <a:stretch>
              <a:fillRect/>
            </a:stretch>
          </p:blipFill>
          <p:spPr bwMode="auto">
            <a:xfrm>
              <a:off x="304800" y="304800"/>
              <a:ext cx="1219200" cy="20554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yui_3_5_1_5_1373229861230_614" descr="http://www.webweaver.nu/clipart/img/religion/christian/tablet.gif"/>
            <p:cNvPicPr/>
            <p:nvPr/>
          </p:nvPicPr>
          <p:blipFill>
            <a:blip r:embed="rId4" cstate="print">
              <a:lum bright="30000" contrast="-20000"/>
            </a:blip>
            <a:srcRect/>
            <a:stretch>
              <a:fillRect/>
            </a:stretch>
          </p:blipFill>
          <p:spPr bwMode="auto">
            <a:xfrm>
              <a:off x="1524000" y="304800"/>
              <a:ext cx="1143000" cy="869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yui_3_5_1_5_1373230588154_494" descr="http://4.bp.blogspot.com/-_iwpGsL04LI/Tna_eQq6OrI/AAAAAAAAAaM/YRRPfOyK2Tk/s1600/Tomb-of-Jesus-Easter-Coloring-Matthew-28-6.gif"/>
            <p:cNvPicPr/>
            <p:nvPr/>
          </p:nvPicPr>
          <p:blipFill>
            <a:blip r:embed="rId5" cstate="print"/>
            <a:srcRect l="11630" t="15164" r="10763" b="15787"/>
            <a:stretch>
              <a:fillRect/>
            </a:stretch>
          </p:blipFill>
          <p:spPr bwMode="auto">
            <a:xfrm>
              <a:off x="1524000" y="1174433"/>
              <a:ext cx="1143000" cy="1185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8" name="yui_3_5_1_5_1373230643810_657" descr="http://www.stannechurch.com/Sacraments/BaptismShell.gif"/>
            <p:cNvPicPr/>
            <p:nvPr/>
          </p:nvPicPr>
          <p:blipFill>
            <a:blip r:embed="rId6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304800" y="2360295"/>
              <a:ext cx="12192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yui_3_5_1_5_1373231067499_614" descr="http://dir.coolclips.com/clipart/150/vgjm/tf05042/CoolClips_reli0058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524000" y="2360295"/>
              <a:ext cx="1143000" cy="1502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" name="Picture 9" descr="http://www.oafc.org/publishImages/~master~master~~master28.jpg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524000" y="5257800"/>
              <a:ext cx="1143000" cy="13439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yui_3_5_1_5_1373231909616_614" descr="http://school.discoveryeducation.com/clipart/images/bus-stop.gif"/>
            <p:cNvPicPr/>
            <p:nvPr/>
          </p:nvPicPr>
          <p:blipFill>
            <a:blip r:embed="rId9" cstate="print"/>
            <a:srcRect l="2462" t="2952" r="4720"/>
            <a:stretch>
              <a:fillRect/>
            </a:stretch>
          </p:blipFill>
          <p:spPr bwMode="auto">
            <a:xfrm>
              <a:off x="1524000" y="3862388"/>
              <a:ext cx="1148269" cy="14230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flipH="1">
              <a:off x="304800" y="3862388"/>
              <a:ext cx="1219200" cy="14716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5" name="yui_3_5_1_5_1373235808107_651" descr="http://bestclipartblog.com/clipart-pics/praying-hands-clipart-8.png"/>
            <p:cNvPicPr/>
            <p:nvPr/>
          </p:nvPicPr>
          <p:blipFill>
            <a:blip r:embed="rId11" cstate="print"/>
            <a:srcRect l="14248" r="16511"/>
            <a:stretch>
              <a:fillRect/>
            </a:stretch>
          </p:blipFill>
          <p:spPr bwMode="auto">
            <a:xfrm>
              <a:off x="304801" y="5334000"/>
              <a:ext cx="1219200" cy="1278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Step 1: Get Bible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92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sure everyone has a Bible!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a good Bible for you.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Different translations are sometimes nice, but can be very confusing when each person has a different translation.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Study Bibles are perfect!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Step 8: Wrap-UP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Spokesman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Summary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Most interesting thing that you learned.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Step 9: Closing Prayer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64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Leader again starts, but relating it to the passage just studied.</a:t>
            </a:r>
          </a:p>
          <a:p>
            <a:pPr lvl="1"/>
            <a:r>
              <a:rPr lang="en-US" u="sng" dirty="0" smtClean="0">
                <a:solidFill>
                  <a:schemeClr val="bg1"/>
                </a:solidFill>
              </a:rPr>
              <a:t>Armor of God</a:t>
            </a:r>
            <a:r>
              <a:rPr lang="en-US" dirty="0" smtClean="0">
                <a:solidFill>
                  <a:schemeClr val="bg1"/>
                </a:solidFill>
              </a:rPr>
              <a:t>- You arm us Lord with Your Word.</a:t>
            </a:r>
          </a:p>
          <a:p>
            <a:pPr lvl="1"/>
            <a:r>
              <a:rPr lang="en-US" u="sng" dirty="0" smtClean="0">
                <a:solidFill>
                  <a:schemeClr val="bg1"/>
                </a:solidFill>
              </a:rPr>
              <a:t>Love is Patient</a:t>
            </a:r>
            <a:r>
              <a:rPr lang="en-US" dirty="0" smtClean="0">
                <a:solidFill>
                  <a:schemeClr val="bg1"/>
                </a:solidFill>
              </a:rPr>
              <a:t>- Thank you for loving us first.</a:t>
            </a:r>
          </a:p>
          <a:p>
            <a:pPr lvl="1"/>
            <a:r>
              <a:rPr lang="en-US" u="sng" dirty="0" smtClean="0">
                <a:solidFill>
                  <a:schemeClr val="bg1"/>
                </a:solidFill>
              </a:rPr>
              <a:t>Death of Stephen</a:t>
            </a:r>
            <a:r>
              <a:rPr lang="en-US" dirty="0" smtClean="0">
                <a:solidFill>
                  <a:schemeClr val="bg1"/>
                </a:solidFill>
              </a:rPr>
              <a:t>- We pray that our witness might be so strong.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Assistant prays next.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Everyone else prays after.  </a:t>
            </a:r>
            <a:r>
              <a:rPr lang="en-US" smtClean="0">
                <a:solidFill>
                  <a:schemeClr val="bg1"/>
                </a:solidFill>
              </a:rPr>
              <a:t>Leader closes.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Step 10: Go Back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 Back to the Circle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interfere with the other group.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you have to stall for time, </a:t>
            </a:r>
            <a:r>
              <a:rPr lang="en-US" b="1" dirty="0" smtClean="0">
                <a:solidFill>
                  <a:schemeClr val="bg1"/>
                </a:solidFill>
              </a:rPr>
              <a:t>TALK ABOUT OAFC.  THAT IS WHY YOU ARE THERE!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Don’t be late!  Hosts are waiting or the canvass is ready.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P.S.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This will make any other Bible study boring.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Advanced level of faith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This will make your Bible studies with OAFC way more interesting.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Step 2: Leader and Assistant Seating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Assistant leader should always sit next to the leader.  They provide an additional example.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Ladies, that is you!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Step 3: Leader Prayer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Only the leader says this prayer.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Give me an example…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Short and sweet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Usually thanking God for the gift of His Word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Don’t use… “this” or “these.”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Step 4: One-Sentence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Thank You Prayer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Explain what this prayer is.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Give </a:t>
            </a:r>
            <a:r>
              <a:rPr lang="en-US" sz="3600" smtClean="0">
                <a:solidFill>
                  <a:schemeClr val="bg1"/>
                </a:solidFill>
              </a:rPr>
              <a:t>an example.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Let everyone know that it doesn’t have to be a fancy prayer.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Assistant helper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Step 5: Find Passage 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If you see some struggling to find the passage, give a clue to the location of the book.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Move to next step </a:t>
            </a:r>
            <a:r>
              <a:rPr lang="en-US" sz="3600" dirty="0" smtClean="0">
                <a:solidFill>
                  <a:schemeClr val="bg1"/>
                </a:solidFill>
              </a:rPr>
              <a:t>while others are finishing.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900" b="1" dirty="0" smtClean="0">
                <a:solidFill>
                  <a:schemeClr val="bg1"/>
                </a:solidFill>
              </a:rPr>
              <a:t>Step 6: Introduce Method</a:t>
            </a:r>
            <a:endParaRPr lang="en-US" sz="59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Tell the new members or congregation members what you are going to do.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Read it through once.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Reread it again and then explain it.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ble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858962"/>
          </a:xfrm>
        </p:spPr>
        <p:txBody>
          <a:bodyPr>
            <a:noAutofit/>
          </a:bodyPr>
          <a:lstStyle/>
          <a:p>
            <a:r>
              <a:rPr lang="en-US" sz="7800" b="1" dirty="0" smtClean="0">
                <a:solidFill>
                  <a:schemeClr val="bg1"/>
                </a:solidFill>
              </a:rPr>
              <a:t>Step 7: Bible Study! </a:t>
            </a:r>
            <a:endParaRPr lang="en-US" sz="7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Exegesis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Can be used on any passage, not just OAFC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There should never be a verse without discussion.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If you don’t know what a verse is even talking about, break it up according to the commas.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USE YOUR STUDY BIBLE!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Ask a question to the pastor in your group.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727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OAFC Bible Studies</vt:lpstr>
      <vt:lpstr>Step 1: Get Bible</vt:lpstr>
      <vt:lpstr>Step 2: Leader and Assistant Seating</vt:lpstr>
      <vt:lpstr>Step 3: Leader Prayer</vt:lpstr>
      <vt:lpstr>Step 4: One-Sentence  Thank You Prayer</vt:lpstr>
      <vt:lpstr>Step 5: Find Passage </vt:lpstr>
      <vt:lpstr>Step 6: Introduce Method</vt:lpstr>
      <vt:lpstr>Step 7: Bible Study! </vt:lpstr>
      <vt:lpstr>Exegesis</vt:lpstr>
      <vt:lpstr>Jesus</vt:lpstr>
      <vt:lpstr>Law</vt:lpstr>
      <vt:lpstr>Gospel</vt:lpstr>
      <vt:lpstr>Sacraments</vt:lpstr>
      <vt:lpstr>Baptism</vt:lpstr>
      <vt:lpstr>Lord’s Supper</vt:lpstr>
      <vt:lpstr>Liturgy</vt:lpstr>
      <vt:lpstr>Personal Witness</vt:lpstr>
      <vt:lpstr>Spiritual Life</vt:lpstr>
      <vt:lpstr>OAFC</vt:lpstr>
      <vt:lpstr>Step 8: Wrap-UP</vt:lpstr>
      <vt:lpstr>Step 9: Closing Prayer</vt:lpstr>
      <vt:lpstr>Step 10: Go Back</vt:lpstr>
      <vt:lpstr>P.S.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OAFC Bible Studies</dc:title>
  <dc:creator>Owner</dc:creator>
  <cp:lastModifiedBy>Nathan Ruppert</cp:lastModifiedBy>
  <cp:revision>45</cp:revision>
  <dcterms:created xsi:type="dcterms:W3CDTF">2013-06-29T04:00:35Z</dcterms:created>
  <dcterms:modified xsi:type="dcterms:W3CDTF">2013-09-10T23:47:28Z</dcterms:modified>
</cp:coreProperties>
</file>